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Module </a:t>
            </a:r>
            <a:r>
              <a:rPr lang="en-US" smtClean="0"/>
              <a:t>8</a:t>
            </a:r>
          </a:p>
          <a:p>
            <a:r>
              <a:rPr lang="en-US" b="1" cap="small" smtClean="0"/>
              <a:t>Sensitivity </a:t>
            </a:r>
            <a:r>
              <a:rPr lang="en-US" b="1" cap="small"/>
              <a:t>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99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055423"/>
              </p:ext>
            </p:extLst>
          </p:nvPr>
        </p:nvGraphicFramePr>
        <p:xfrm>
          <a:off x="951978" y="1615859"/>
          <a:ext cx="10271342" cy="43634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5136"/>
                <a:gridCol w="2254684"/>
                <a:gridCol w="474671"/>
                <a:gridCol w="1826163"/>
                <a:gridCol w="474671"/>
                <a:gridCol w="2136017"/>
              </a:tblGrid>
              <a:tr h="563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Label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Estimate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Low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High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563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Number of Enrollees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4,000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3,000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5,000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563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Meals per Week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7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7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7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563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Weeks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52.14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52.14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52.14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563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Yearly Meals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 1,460,000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 1,095,000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 1,825,000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563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Cost per Meal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$6.00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$6.00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$6.00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563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Total Cost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 $8,760,000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 $6,570,000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 $10,950,000 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77655" y="747935"/>
            <a:ext cx="99456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8.1 Senior Center Example With One Variable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27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/>
              <a:t>Table 8.2 Senior Center Example Extended to Include a Second Variable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135072"/>
              </p:ext>
            </p:extLst>
          </p:nvPr>
        </p:nvGraphicFramePr>
        <p:xfrm>
          <a:off x="1465545" y="1130971"/>
          <a:ext cx="7553196" cy="56482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1847"/>
                <a:gridCol w="1252603"/>
                <a:gridCol w="1934515"/>
                <a:gridCol w="254067"/>
                <a:gridCol w="1766097"/>
                <a:gridCol w="254067"/>
              </a:tblGrid>
              <a:tr h="1781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Label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Midlevel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Low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High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300">
                          <a:effectLst/>
                        </a:rPr>
                        <a:t> </a:t>
                      </a:r>
                      <a:endParaRPr lang="en-US" sz="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Number of Enrollees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4,000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3,000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5,000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Meals per Week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Weeks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52.14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52.14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52.14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Yearly meals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1,460,000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1,095,000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 1,825,000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Cost per Meal (low)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$5.00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$5.00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$5.00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30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Total Cost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 $7,300,000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$5,475,000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 $9,125,000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Number of Enrollees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4,000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3,000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5,000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Meals per Week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Weeks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52.14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52.14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52.14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Yearly Meals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 1,460,000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 1,095,000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1,825,000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Cost per Meal (high)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$7.00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$7.00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$7.00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30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Total Cost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 $10,220,000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 $7,665,000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 $12,775,000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822" marR="19822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1246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Worksheet 8.1 Winterville Meal Center Sensitivity Analysis: Planning </a:t>
            </a:r>
            <a:r>
              <a:rPr lang="en-US" dirty="0" smtClean="0"/>
              <a:t>Ratio (excerpt)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899350"/>
              </p:ext>
            </p:extLst>
          </p:nvPr>
        </p:nvGraphicFramePr>
        <p:xfrm>
          <a:off x="1402917" y="2476500"/>
          <a:ext cx="9143998" cy="405193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872224"/>
                <a:gridCol w="2135887"/>
                <a:gridCol w="2135887"/>
              </a:tblGrid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>
                          <a:effectLst/>
                        </a:rPr>
                        <a:t>Facts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>
                          <a:effectLst/>
                        </a:rPr>
                        <a:t>Single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>
                          <a:effectLst/>
                        </a:rPr>
                        <a:t>Family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>
                          <a:effectLst/>
                        </a:rPr>
                        <a:t>Current Capacity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200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100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>
                          <a:effectLst/>
                        </a:rPr>
                        <a:t>Increased Capacity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100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100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>
                          <a:effectLst/>
                        </a:rPr>
                        <a:t>Meal Utilization from Facility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70%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100%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>
                          <a:effectLst/>
                        </a:rPr>
                        <a:t>Current Planning Ratio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90%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110%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>
                          <a:effectLst/>
                        </a:rPr>
                        <a:t>Planning Increment +/-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10%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10%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u="none" strike="noStrike">
                          <a:effectLst/>
                        </a:rPr>
                        <a:t>Cost Per Meal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>
                          <a:effectLst/>
                        </a:rPr>
                        <a:t>$7.00 </a:t>
                      </a:r>
                      <a:endParaRPr lang="en-US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3200" u="none" strike="noStrike" dirty="0">
                          <a:effectLst/>
                        </a:rPr>
                        <a:t>$7.00 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374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Worksheet 8.2 Winterville Meal Center Sensitivity Analysis: Planning Ratio and Cost of </a:t>
            </a:r>
            <a:r>
              <a:rPr lang="en-US" dirty="0" smtClean="0"/>
              <a:t>Meals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989069"/>
              </p:ext>
            </p:extLst>
          </p:nvPr>
        </p:nvGraphicFramePr>
        <p:xfrm>
          <a:off x="1302707" y="1690688"/>
          <a:ext cx="9925834" cy="447484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523671"/>
                <a:gridCol w="1544708"/>
                <a:gridCol w="1544708"/>
                <a:gridCol w="1768039"/>
                <a:gridCol w="1544708"/>
              </a:tblGrid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Facts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Single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Family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Total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Change From Current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Current Capacity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Increased Capacity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Meal Utilization from Facility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70%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100%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Current Planning Ratio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90%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110%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Planning Increment +/-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Current Cost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Cost Per Meal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$7.00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$7.00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Meal Increment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$0.50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$0.50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292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Worksheet 8.3 </a:t>
            </a:r>
            <a:r>
              <a:rPr lang="en-US" sz="3600" dirty="0" err="1"/>
              <a:t>Eastview</a:t>
            </a:r>
            <a:r>
              <a:rPr lang="en-US" sz="3600" dirty="0"/>
              <a:t> Police Academy Sensitivity Analysis: Multiple-Community </a:t>
            </a:r>
            <a:r>
              <a:rPr lang="en-US" sz="3600" dirty="0" smtClean="0"/>
              <a:t>Partnership (excerpt)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116035"/>
              </p:ext>
            </p:extLst>
          </p:nvPr>
        </p:nvGraphicFramePr>
        <p:xfrm>
          <a:off x="1415441" y="1690688"/>
          <a:ext cx="8943583" cy="43624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817649"/>
                <a:gridCol w="2125934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Trainees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Room cost per person per week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 $      110.00 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Food cost per person per week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 $         94.50 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People per classroom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u="none" strike="noStrike">
                          <a:effectLst/>
                        </a:rPr>
                        <a:t>55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Cost estimate per classroom per week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 $   1,000.00 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Instructor per classroom per week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 $   1,500.00 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Academy materials per person total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 $   5,000.00 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Number of weeks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u="none" strike="noStrike" dirty="0">
                          <a:effectLst/>
                        </a:rPr>
                        <a:t>11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915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358</Words>
  <Application>Microsoft Office PowerPoint</Application>
  <PresentationFormat>Widescreen</PresentationFormat>
  <Paragraphs>166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Budget Tools 2nd Ed.</vt:lpstr>
      <vt:lpstr>PowerPoint Presentation</vt:lpstr>
      <vt:lpstr>PowerPoint Presentation</vt:lpstr>
      <vt:lpstr>Table 8.2 Senior Center Example Extended to Include a Second Variable </vt:lpstr>
      <vt:lpstr>Worksheet 8.1 Winterville Meal Center Sensitivity Analysis: Planning Ratio (excerpt)</vt:lpstr>
      <vt:lpstr>Worksheet 8.2 Winterville Meal Center Sensitivity Analysis: Planning Ratio and Cost of Meals</vt:lpstr>
      <vt:lpstr>Worksheet 8.3 Eastview Police Academy Sensitivity Analysis: Multiple-Community Partnership (excerpt)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14</cp:revision>
  <dcterms:created xsi:type="dcterms:W3CDTF">2014-08-08T22:51:06Z</dcterms:created>
  <dcterms:modified xsi:type="dcterms:W3CDTF">2014-08-09T19:55:34Z</dcterms:modified>
</cp:coreProperties>
</file>